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19"/>
  </p:notesMasterIdLst>
  <p:handoutMasterIdLst>
    <p:handoutMasterId r:id="rId20"/>
  </p:handoutMasterIdLst>
  <p:sldIdLst>
    <p:sldId id="269" r:id="rId6"/>
    <p:sldId id="279" r:id="rId7"/>
    <p:sldId id="270" r:id="rId8"/>
    <p:sldId id="262" r:id="rId9"/>
    <p:sldId id="275" r:id="rId10"/>
    <p:sldId id="280" r:id="rId11"/>
    <p:sldId id="284" r:id="rId12"/>
    <p:sldId id="285" r:id="rId13"/>
    <p:sldId id="281" r:id="rId14"/>
    <p:sldId id="274" r:id="rId15"/>
    <p:sldId id="282" r:id="rId16"/>
    <p:sldId id="283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 autoAdjust="0"/>
    <p:restoredTop sz="85034" autoAdjust="0"/>
  </p:normalViewPr>
  <p:slideViewPr>
    <p:cSldViewPr snapToGrid="0" snapToObjects="1">
      <p:cViewPr varScale="1">
        <p:scale>
          <a:sx n="108" d="100"/>
          <a:sy n="108" d="100"/>
        </p:scale>
        <p:origin x="19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10/16/20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10/16/20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2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81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do not hesitate to reach out to OGC or schedule a follow-up. We’re working constantly to change the landscape of location information and want to help your organization get where it needs to go.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geospatial/OGCAPI-EDR-Sprint2" TargetMode="External"/><Relationship Id="rId2" Type="http://schemas.openxmlformats.org/officeDocument/2006/relationships/hyperlink" Target="https://gitter.im/opengeospatial/OGCAPI-EDR-Sprint2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40589" y="-101040"/>
            <a:ext cx="6217708" cy="2651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Webinar:  </a:t>
            </a:r>
          </a:p>
          <a:p>
            <a:pPr>
              <a:lnSpc>
                <a:spcPts val="5500"/>
              </a:lnSpc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OGC API – EDR Sprint</a:t>
            </a:r>
            <a:r>
              <a:rPr lang="en-US" sz="32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|</a:t>
            </a: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>
              <a:lnSpc>
                <a:spcPts val="5500"/>
              </a:lnSpc>
            </a:pPr>
            <a:r>
              <a:rPr lang="en-US" sz="28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&lt;Presenter Name&gt;</a:t>
            </a:r>
          </a:p>
          <a:p>
            <a:pPr>
              <a:lnSpc>
                <a:spcPts val="4000"/>
              </a:lnSpc>
            </a:pP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November 4th, 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7618C-23BD-EA47-A2E3-551FC40C0A45}"/>
              </a:ext>
            </a:extLst>
          </p:cNvPr>
          <p:cNvSpPr txBox="1"/>
          <p:nvPr/>
        </p:nvSpPr>
        <p:spPr>
          <a:xfrm>
            <a:off x="40589" y="2550070"/>
            <a:ext cx="1858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#OGCAPI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November 9th, 2020</a:t>
            </a:r>
          </a:p>
        </p:txBody>
      </p:sp>
    </p:spTree>
    <p:extLst>
      <p:ext uri="{BB962C8B-B14F-4D97-AF65-F5344CB8AC3E}">
        <p14:creationId xmlns:p14="http://schemas.microsoft.com/office/powerpoint/2010/main" val="4268082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November 10th, 2020</a:t>
            </a:r>
          </a:p>
        </p:txBody>
      </p:sp>
    </p:spTree>
    <p:extLst>
      <p:ext uri="{BB962C8B-B14F-4D97-AF65-F5344CB8AC3E}">
        <p14:creationId xmlns:p14="http://schemas.microsoft.com/office/powerpoint/2010/main" val="2229240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A5F32F-032A-2A4C-A79F-00FDD98AB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5382884"/>
          </a:xfrm>
        </p:spPr>
        <p:txBody>
          <a:bodyPr>
            <a:normAutofit/>
          </a:bodyPr>
          <a:lstStyle/>
          <a:p>
            <a:r>
              <a:rPr lang="en-US" dirty="0" err="1"/>
              <a:t>Gotomeeting</a:t>
            </a:r>
            <a:endParaRPr lang="en-US" dirty="0"/>
          </a:p>
          <a:p>
            <a:pPr lvl="1"/>
            <a:r>
              <a:rPr lang="en-US" dirty="0"/>
              <a:t>Link to be provided to registered participants only.</a:t>
            </a:r>
          </a:p>
          <a:p>
            <a:r>
              <a:rPr lang="en-US" dirty="0" err="1"/>
              <a:t>Gitter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https://gitter.im/opengeospatial/OGCAPI-EDR-Sprint2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GitHub</a:t>
            </a:r>
          </a:p>
          <a:p>
            <a:pPr lvl="1"/>
            <a:r>
              <a:rPr lang="en-US" dirty="0"/>
              <a:t>Sprint repo </a:t>
            </a:r>
            <a:r>
              <a:rPr lang="en-US" dirty="0">
                <a:hlinkClick r:id="rId3"/>
              </a:rPr>
              <a:t>https://github.com/opengeospatial/OGCAPI-EDR-Sprint2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2008C7-CC5B-3B43-8ED4-C26A2AB34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5471EE-C75D-C548-9EBE-2E1C4DE9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234666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7106AF-64C8-488C-809A-8E3053B313CF}"/>
              </a:ext>
            </a:extLst>
          </p:cNvPr>
          <p:cNvSpPr/>
          <p:nvPr/>
        </p:nvSpPr>
        <p:spPr>
          <a:xfrm>
            <a:off x="6396156" y="3068903"/>
            <a:ext cx="2368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C6F3A5-72C8-4B34-B5E8-D5C5134122F4}"/>
              </a:ext>
            </a:extLst>
          </p:cNvPr>
          <p:cNvSpPr/>
          <p:nvPr/>
        </p:nvSpPr>
        <p:spPr>
          <a:xfrm>
            <a:off x="6393145" y="4141852"/>
            <a:ext cx="289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0AD71-4323-4BB6-9918-5DD0D458AEDB}"/>
              </a:ext>
            </a:extLst>
          </p:cNvPr>
          <p:cNvSpPr txBox="1"/>
          <p:nvPr/>
        </p:nvSpPr>
        <p:spPr>
          <a:xfrm>
            <a:off x="6410667" y="4446653"/>
            <a:ext cx="33300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65+ Adopted Standards</a:t>
            </a:r>
          </a:p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300+ products with 1000+ certified implementations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1,700,000+ Operational Data Sets 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OGC Standards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A931E-6744-4E45-A638-6E03ED306DCF}"/>
              </a:ext>
            </a:extLst>
          </p:cNvPr>
          <p:cNvSpPr/>
          <p:nvPr/>
        </p:nvSpPr>
        <p:spPr>
          <a:xfrm>
            <a:off x="6372319" y="3395169"/>
            <a:ext cx="326931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120+ Innovation Initiatives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380+ Technical reports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Quarterly Tech Trends monitoring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2665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97552-9459-49DC-AA9E-DAC622D0F48D}"/>
              </a:ext>
            </a:extLst>
          </p:cNvPr>
          <p:cNvSpPr txBox="1"/>
          <p:nvPr/>
        </p:nvSpPr>
        <p:spPr>
          <a:xfrm>
            <a:off x="6393145" y="1522001"/>
            <a:ext cx="322464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500+ International Members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110+ Member Meetings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60+ Alliance and Liaison partners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50+ Standards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45+ Domain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25+ Years of Not for Profit Work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10+ Regional and Country Forums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857894" cy="5237962"/>
          </a:xfrm>
        </p:spPr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b="1" dirty="0"/>
              <a:t>TBA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Webinar Agenda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8E8A3-F4F6-4B46-9EC3-AF3B18F15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78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B20E0B-CA48-4550-9A7F-66CB24B1A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9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50010-671D-4C80-925C-7E492CFA8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OGC invites you to the OGC API – EDR Sprint 2 virtual event, to be held virtually on:</a:t>
            </a:r>
          </a:p>
          <a:p>
            <a:pPr lvl="1"/>
            <a:r>
              <a:rPr lang="en-US" dirty="0"/>
              <a:t>Day 1: Monday 9 November from 09:00am to 05:30pm ET.</a:t>
            </a:r>
          </a:p>
          <a:p>
            <a:pPr lvl="1"/>
            <a:r>
              <a:rPr lang="en-US" dirty="0"/>
              <a:t>Day 2: Tuesday 10 November from 09:00am to 05:30pm ET.</a:t>
            </a:r>
          </a:p>
          <a:p>
            <a:endParaRPr lang="en-US" dirty="0"/>
          </a:p>
          <a:p>
            <a:r>
              <a:rPr lang="en-US" dirty="0"/>
              <a:t>What is an OGC Code Sprint?</a:t>
            </a:r>
          </a:p>
          <a:p>
            <a:pPr lvl="1"/>
            <a:r>
              <a:rPr lang="en-US" dirty="0"/>
              <a:t>A collaborative and inclusive event driven by innovative and rapid programming with minimal process and organization constraints to support the development of new applications and open standards.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9A820-344C-48F5-B087-05C812FA5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1A0099-7953-4BCF-9A7B-273334438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29212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AAE31-CFB1-A341-9ACC-A2AABB28B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7"/>
            <a:ext cx="11612673" cy="4976705"/>
          </a:xfrm>
        </p:spPr>
        <p:txBody>
          <a:bodyPr/>
          <a:lstStyle/>
          <a:p>
            <a:r>
              <a:rPr lang="en-US" dirty="0"/>
              <a:t>APIs are an effective and increasingly popular method for rapid software development</a:t>
            </a:r>
          </a:p>
          <a:p>
            <a:endParaRPr lang="en-US" dirty="0"/>
          </a:p>
          <a:p>
            <a:r>
              <a:rPr lang="en-US" dirty="0"/>
              <a:t>There is a growing need for interoperability between Web APIs</a:t>
            </a:r>
          </a:p>
          <a:p>
            <a:endParaRPr lang="en-US" dirty="0"/>
          </a:p>
          <a:p>
            <a:r>
              <a:rPr lang="en-US" dirty="0"/>
              <a:t>The uptake of location within and beyond geospatial developer communities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93FB6-39FE-A043-905C-84ADAC25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7CD9FC-FECB-9840-A012-6C297797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360388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2882096"/>
            <a:ext cx="11339337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– Environmental Data Retrieval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2016211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2882096"/>
            <a:ext cx="11339337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API Definition and Examples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3340696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E1BA8A-C3F3-0244-8890-DFF41F21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17264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major objective of this Code Sprint is to enable full interoperability of all existing, and new, client and server implementations that support the OGC API – EDR candidate standard. </a:t>
            </a:r>
          </a:p>
          <a:p>
            <a:endParaRPr lang="en-US" dirty="0"/>
          </a:p>
          <a:p>
            <a:r>
              <a:rPr lang="en-US" dirty="0"/>
              <a:t>All participation will be remote, through web-conferencing services provided by OGC.</a:t>
            </a:r>
          </a:p>
          <a:p>
            <a:endParaRPr lang="en-US" dirty="0"/>
          </a:p>
          <a:p>
            <a:r>
              <a:rPr lang="en-US" dirty="0"/>
              <a:t>Participants are welcome to bring partial or complete implementations of servers or clients to support the sprint. </a:t>
            </a:r>
          </a:p>
          <a:p>
            <a:endParaRPr lang="en-US" dirty="0"/>
          </a:p>
          <a:p>
            <a:r>
              <a:rPr lang="en-US" dirty="0"/>
              <a:t>Participants will have the opportunity to experiment with parts of the specification and develop working services.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225D0E-E946-1446-AD01-E93B472540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2EACD5-59B7-FE42-AAD9-D1C18A8D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25554097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3194</TotalTime>
  <Words>436</Words>
  <Application>Microsoft Macintosh PowerPoint</Application>
  <PresentationFormat>Widescreen</PresentationFormat>
  <Paragraphs>74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Webinar Agenda</vt:lpstr>
      <vt:lpstr>PowerPoint Presentation</vt:lpstr>
      <vt:lpstr>PowerPoint Presentation</vt:lpstr>
      <vt:lpstr>Welcome</vt:lpstr>
      <vt:lpstr>Motivation</vt:lpstr>
      <vt:lpstr>Overview of the draft specification</vt:lpstr>
      <vt:lpstr>Examples</vt:lpstr>
      <vt:lpstr>Sprint Description</vt:lpstr>
      <vt:lpstr>Sprint Schedule: November 9th, 2020</vt:lpstr>
      <vt:lpstr>Sprint Schedule: November 10th, 2020</vt:lpstr>
      <vt:lpstr>Logistics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Gobe Hobona</cp:lastModifiedBy>
  <cp:revision>238</cp:revision>
  <dcterms:created xsi:type="dcterms:W3CDTF">2020-04-17T22:01:33Z</dcterms:created>
  <dcterms:modified xsi:type="dcterms:W3CDTF">2020-10-16T12:51:01Z</dcterms:modified>
</cp:coreProperties>
</file>